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20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Building Resilience through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a Database for Economic Impact Analysis using MySQL Workbench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65263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Jemael Nzihou – Process Engineer, Data Scientist, Veteran Leader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5774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8510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560576"/>
            <a:ext cx="22743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Jemael Nzihou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50294"/>
            <a:ext cx="6244709" cy="3529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7991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763083"/>
            <a:ext cx="3639026" cy="36390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795576"/>
            <a:ext cx="6346031" cy="34004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1" y="4426982"/>
            <a:ext cx="6346031" cy="26852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8661" y="7343180"/>
            <a:ext cx="634603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18661" y="7835979"/>
            <a:ext cx="634603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27" y="2065139"/>
            <a:ext cx="6346031" cy="223647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327" y="4532590"/>
            <a:ext cx="6346031" cy="2295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551"/>
            <a:ext cx="9796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Importance of the Database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712958"/>
            <a:ext cx="2152055" cy="128420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31434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39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Decision Agility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430191"/>
            <a:ext cx="34929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response to market changes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40102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FD3D8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53840"/>
            <a:ext cx="4304109" cy="128420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80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ROI Visibility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71073"/>
            <a:ext cx="33243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tracking of financial impact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5114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FD3D8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394722"/>
            <a:ext cx="6456164" cy="128420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3751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21536"/>
            <a:ext cx="2713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Longitudinal Analysis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11954"/>
            <a:ext cx="27130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changes over time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1940243"/>
            <a:ext cx="776489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Scholarly and Industry Relevance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209" y="3115389"/>
            <a:ext cx="2507694" cy="250769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81" y="3115389"/>
            <a:ext cx="2507694" cy="250769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53" y="3115389"/>
            <a:ext cx="2507694" cy="250769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25" y="3115389"/>
            <a:ext cx="2507694" cy="250769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2497" y="3115389"/>
            <a:ext cx="2507694" cy="250769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12589" y="5983843"/>
            <a:ext cx="1320522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references supporting database design principles and business intelligence applications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83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Final Thoughts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325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47508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510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Foundation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000869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 enabled meaningful BI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325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47508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510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6000869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pre/post-COVID comparisons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325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47508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510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6000869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Informed data-driven decision-making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1381"/>
            <a:ext cx="7912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Contact and Acknowledgment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378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37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Jemael Nzihou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27896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Engineer, Data Scientist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8378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37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Portfolio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27896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Zabatissu | jemael.modelingfolio.com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8378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37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27896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jemaelnzihou@gmail.com | 402-430-5219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73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is a Database?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56334"/>
            <a:ext cx="3664863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90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81187"/>
            <a:ext cx="31959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collection of data stored electronically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56334"/>
            <a:ext cx="3664863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90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81187"/>
            <a:ext cx="31959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Relational (MySQL) and NoSQL (MongoDB)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22758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57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47611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variables, maintain integrity, enable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45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Who Uses Databases the Most?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0225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9604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86463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KPIs, defects, cycle times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280225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359604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4086463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 records, diagnostics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280225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59604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4086463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Transactions, risk analysis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2041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60142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Retail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504623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Inventory, customer behavior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7105"/>
            <a:ext cx="10232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When and Why Are Databases Crucial?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2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When?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1400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improvement initiatives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334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During crises (COVID-19)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5291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quality monitoring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32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Why?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41400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data-driven decisions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334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data loss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5291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trend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800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Where Do We See Major Importance?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282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72972"/>
            <a:ext cx="43553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Cycle time reduction, cost analytics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82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BI Platforms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72972"/>
            <a:ext cx="43553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Dashboards, ROI metrics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78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Science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69054"/>
            <a:ext cx="43553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training &amp; evaluation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278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Six Sigma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769054"/>
            <a:ext cx="43553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DMAIC analytics, Lean initiatives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3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8215789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COVID-19 and Data-Driven Systems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358918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34" y="3919061"/>
            <a:ext cx="293013" cy="3662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Challenge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83657" y="4371975"/>
            <a:ext cx="565487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Disrupted supply chains &amp; workforce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BFD3D8"/>
          </a:solidFill>
          <a:ln/>
        </p:spPr>
      </p:sp>
      <p:sp>
        <p:nvSpPr>
          <p:cNvPr id="11" name="Shape 7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34" y="5091112"/>
            <a:ext cx="293013" cy="3662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91870" y="512171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Response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8291870" y="5544026"/>
            <a:ext cx="565487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 for BI tools &amp; historical data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BFD3D8"/>
          </a:solidFill>
          <a:ln/>
        </p:spPr>
      </p:sp>
      <p:sp>
        <p:nvSpPr>
          <p:cNvPr id="16" name="Shape 11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634" y="6101358"/>
            <a:ext cx="293013" cy="3662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96678" y="61319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Solution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83657" y="6554272"/>
            <a:ext cx="565487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 for project tracking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57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436739"/>
            <a:ext cx="8885873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Overview of the Database Created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670" y="4479012"/>
            <a:ext cx="13053060" cy="3132892"/>
          </a:xfrm>
          <a:prstGeom prst="roundRect">
            <a:avLst>
              <a:gd name="adj" fmla="val 30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6290" y="4486632"/>
            <a:ext cx="13037820" cy="6235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1556" y="4629388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4276" y="4629388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mydatabase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6290" y="5110163"/>
            <a:ext cx="13037820" cy="6235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1556" y="5252918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 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4276" y="5252918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Projects: project_id, name, manager, dates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6290" y="5733693"/>
            <a:ext cx="13037820" cy="6235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1556" y="5876449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 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4276" y="5876449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KPI_Tracking: kpi_id, project_id (FK), values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6290" y="6357223"/>
            <a:ext cx="13037820" cy="6235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1556" y="6499979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 3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4276" y="6499979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Cost_Savings: saving_id, project_id (FK), ROI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6290" y="6980753"/>
            <a:ext cx="13037820" cy="6235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1556" y="7123509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4276" y="7123509"/>
            <a:ext cx="6064568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Foreign keys, normalization, mixed data types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5542"/>
            <a:ext cx="7465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 Walkthrough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4482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5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Create Schema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014901"/>
            <a:ext cx="70462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&gt; New Query Tab &gt; CREATE SCHEMA mydatabase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81876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Build Tables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72295"/>
            <a:ext cx="6706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tables with fields and types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Define Relationships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foreign keys between tables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696664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696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Generate Diagram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187083"/>
            <a:ext cx="60255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&gt; Reverse Engineer &gt; EER Diagram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82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EER Diagram &amp; Relational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25923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relationships between tables using foreign keys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normalized structure to reduce redundancy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2025-05-23T19:13:30Z</dcterms:created>
  <dcterms:modified xsi:type="dcterms:W3CDTF">2025-05-23T19:13:30Z</dcterms:modified>
</cp:coreProperties>
</file>